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1"/>
    <p:sldMasterId id="2147483702" r:id="rId2"/>
    <p:sldMasterId id="2147483660" r:id="rId3"/>
  </p:sldMasterIdLst>
  <p:notesMasterIdLst>
    <p:notesMasterId r:id="rId18"/>
  </p:notesMasterIdLst>
  <p:sldIdLst>
    <p:sldId id="257" r:id="rId4"/>
    <p:sldId id="260" r:id="rId5"/>
    <p:sldId id="258" r:id="rId6"/>
    <p:sldId id="259" r:id="rId7"/>
    <p:sldId id="261" r:id="rId8"/>
    <p:sldId id="263" r:id="rId9"/>
    <p:sldId id="264" r:id="rId10"/>
    <p:sldId id="262" r:id="rId11"/>
    <p:sldId id="270" r:id="rId12"/>
    <p:sldId id="266" r:id="rId13"/>
    <p:sldId id="271" r:id="rId14"/>
    <p:sldId id="272" r:id="rId15"/>
    <p:sldId id="269" r:id="rId16"/>
    <p:sldId id="268" r:id="rId17"/>
  </p:sldIdLst>
  <p:sldSz cx="12192000" cy="6858000"/>
  <p:notesSz cx="6797675" cy="9926638"/>
  <p:embeddedFontLst>
    <p:embeddedFont>
      <p:font typeface="Titillium Web" panose="00000500000000000000" pitchFamily="2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4A3"/>
    <a:srgbClr val="1C98B9"/>
    <a:srgbClr val="80BD68"/>
    <a:srgbClr val="008ECA"/>
    <a:srgbClr val="CEAF12"/>
    <a:srgbClr val="B1C522"/>
    <a:srgbClr val="4BB187"/>
    <a:srgbClr val="9EC544"/>
    <a:srgbClr val="D99D0D"/>
    <a:srgbClr val="BFB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65162" autoAdjust="0"/>
  </p:normalViewPr>
  <p:slideViewPr>
    <p:cSldViewPr snapToGrid="0" showGuides="1">
      <p:cViewPr varScale="1">
        <p:scale>
          <a:sx n="75" d="100"/>
          <a:sy n="75" d="100"/>
        </p:scale>
        <p:origin x="834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1CE4C-DBC1-4D84-9F09-262BC1D81F16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AAE11-837B-45D2-B18D-75ECDA81C3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13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613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Install</a:t>
            </a:r>
            <a:r>
              <a:rPr lang="de-DE" dirty="0"/>
              <a:t> Package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Microsoft.AspNetCore.Razor.Tools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für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-Sense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784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2191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-Define an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InvokeAsync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 that returns an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IViewComponentResult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-Typically initializes a model and passes it to a view by calling the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ViewComponent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View method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-Parameters come from the calling method, not HTTP, there is no model binding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-Are not reachable directly as an HTTP endpoint, they are invoked from your code (usually in a view). A view component never handles a request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-Are overloaded on the signature rather than any details from the current HTTP request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055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2883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313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Startup </a:t>
            </a:r>
            <a:r>
              <a:rPr lang="de-DE" dirty="0" err="1"/>
              <a:t>class</a:t>
            </a:r>
            <a:r>
              <a:rPr lang="de-DE" dirty="0"/>
              <a:t> wird über DI aufgelöst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127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187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http://localhost/RazorDI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904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053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Install</a:t>
            </a:r>
            <a:r>
              <a:rPr lang="de-DE" dirty="0"/>
              <a:t> Package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Microsoft.AspNetCore.Razor.Tools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für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-Sense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915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26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Install</a:t>
            </a:r>
            <a:r>
              <a:rPr lang="de-DE" dirty="0"/>
              <a:t> Package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Microsoft.AspNetCore.Razor.Tools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für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-Sense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147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385914" y="436184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1191388" y="436183"/>
            <a:ext cx="811441" cy="246221"/>
          </a:xfrm>
          <a:prstGeom prst="rect">
            <a:avLst/>
          </a:prstGeom>
          <a:solidFill>
            <a:srgbClr val="BFBC1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FRONTEND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079217" y="436183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2598355" y="436182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95178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4297363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15938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9560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809148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499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5307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872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bg>
      <p:bgPr>
        <a:solidFill>
          <a:srgbClr val="ED72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390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bg>
      <p:bgPr>
        <a:solidFill>
          <a:srgbClr val="E488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86247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bg>
      <p:bgPr>
        <a:solidFill>
          <a:srgbClr val="D99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14774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4">
    <p:bg>
      <p:bgPr>
        <a:solidFill>
          <a:srgbClr val="CEAF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221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5">
    <p:bg>
      <p:bgPr>
        <a:solidFill>
          <a:srgbClr val="BFB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664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6">
    <p:bg>
      <p:bgPr>
        <a:solidFill>
          <a:srgbClr val="B1C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71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(s) Bild/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sogehtsoftware.de/</a:t>
            </a:r>
            <a:r>
              <a:rPr lang="de-DE" sz="1400" dirty="0" err="1">
                <a:solidFill>
                  <a:schemeClr val="bg1"/>
                </a:solidFill>
                <a:latin typeface="Titillium Web" panose="00000500000000000000" pitchFamily="2" charset="0"/>
              </a:rPr>
              <a:t>asp</a:t>
            </a:r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-</a:t>
            </a:r>
            <a:r>
              <a:rPr lang="de-DE" sz="1400" dirty="0" err="1">
                <a:solidFill>
                  <a:schemeClr val="bg1"/>
                </a:solidFill>
                <a:latin typeface="Titillium Web" panose="00000500000000000000" pitchFamily="2" charset="0"/>
              </a:rPr>
              <a:t>net</a:t>
            </a:r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-core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15938" y="5620776"/>
            <a:ext cx="3356815" cy="370541"/>
          </a:xfrm>
          <a:prstGeom prst="rect">
            <a:avLst/>
          </a:prstGeom>
          <a:gradFill flip="none" rotWithShape="1">
            <a:gsLst>
              <a:gs pos="0">
                <a:srgbClr val="ED7D31"/>
              </a:gs>
              <a:gs pos="51000">
                <a:srgbClr val="EC7103"/>
              </a:gs>
              <a:gs pos="100000">
                <a:srgbClr val="ED7D31">
                  <a:alpha val="0"/>
                </a:srgb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Titillium Web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b="1" dirty="0">
                <a:latin typeface="Titillium Web" panose="00000500000000000000" pitchFamily="2" charset="0"/>
              </a:rPr>
              <a:t>So geht</a:t>
            </a:r>
            <a:r>
              <a:rPr lang="de-DE" sz="2000" b="1" baseline="0" dirty="0">
                <a:latin typeface="Titillium Web" panose="00000500000000000000" pitchFamily="2" charset="0"/>
              </a:rPr>
              <a:t> Software.</a:t>
            </a:r>
            <a:endParaRPr lang="en-US" sz="2000" b="1" dirty="0">
              <a:latin typeface="Titillium Web" panose="00000500000000000000" pitchFamily="2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515938" y="420263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1289189" y="420263"/>
            <a:ext cx="562975" cy="246221"/>
          </a:xfrm>
          <a:prstGeom prst="rect">
            <a:avLst/>
          </a:prstGeom>
          <a:solidFill>
            <a:srgbClr val="D99D0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CLOUD</a:t>
            </a:r>
          </a:p>
        </p:txBody>
      </p:sp>
      <p:sp>
        <p:nvSpPr>
          <p:cNvPr id="10" name="Rechteck 9"/>
          <p:cNvSpPr/>
          <p:nvPr userDrawn="1"/>
        </p:nvSpPr>
        <p:spPr>
          <a:xfrm>
            <a:off x="1900537" y="419807"/>
            <a:ext cx="835485" cy="246221"/>
          </a:xfrm>
          <a:prstGeom prst="rect">
            <a:avLst/>
          </a:prstGeom>
          <a:solidFill>
            <a:srgbClr val="CEAF12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EVOLUTION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2784395" y="419807"/>
            <a:ext cx="811441" cy="246221"/>
          </a:xfrm>
          <a:prstGeom prst="rect">
            <a:avLst/>
          </a:prstGeom>
          <a:solidFill>
            <a:srgbClr val="BFBC1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FRONTEND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3644209" y="419807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4135332" y="419806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581280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7">
    <p:bg>
      <p:bgPr>
        <a:solidFill>
          <a:srgbClr val="9EC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084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8">
    <p:bg>
      <p:bgPr>
        <a:solidFill>
          <a:srgbClr val="80B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346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9">
    <p:bg>
      <p:bgPr>
        <a:solidFill>
          <a:srgbClr val="4BB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793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0">
    <p:bg>
      <p:bgPr>
        <a:solidFill>
          <a:srgbClr val="1AA4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577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1">
    <p:bg>
      <p:bgPr>
        <a:solidFill>
          <a:srgbClr val="1C98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676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2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17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1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2179638"/>
            <a:ext cx="2791530" cy="17303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4054779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431364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52437" y="4805901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5103474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4812204"/>
            <a:ext cx="98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5076301"/>
            <a:ext cx="91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2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729769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2329972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262487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60675" y="2944136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3233471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2942201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3206298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  <p:sp>
        <p:nvSpPr>
          <p:cNvPr id="19" name="Textplatzhalt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5272379" y="5336061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0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5272335" y="5639204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260120" y="5950225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22" name="Textplatzhalter 24"/>
          <p:cNvSpPr>
            <a:spLocks noGrp="1"/>
          </p:cNvSpPr>
          <p:nvPr>
            <p:ph type="body" sz="quarter" idx="26" hasCustomPrompt="1"/>
          </p:nvPr>
        </p:nvSpPr>
        <p:spPr>
          <a:xfrm>
            <a:off x="6259565" y="6239560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5272423" y="5948290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5272379" y="6212387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7" name="Bildplatzhalter 3"/>
          <p:cNvSpPr>
            <a:spLocks noGrp="1"/>
          </p:cNvSpPr>
          <p:nvPr>
            <p:ph type="pic" sz="quarter" idx="27"/>
          </p:nvPr>
        </p:nvSpPr>
        <p:spPr>
          <a:xfrm>
            <a:off x="5345113" y="3725871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481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/3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 anchor="ctr"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3163025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>
            <a:lvl1pPr marL="457200" indent="-457200">
              <a:buAutoNum type="arabicPeriod"/>
              <a:defRPr b="1" baseline="0">
                <a:solidFill>
                  <a:schemeClr val="accent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Thema 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…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425320" y="824062"/>
            <a:ext cx="29357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800" b="1" dirty="0">
                <a:solidFill>
                  <a:schemeClr val="accent1"/>
                </a:solidFill>
              </a:rPr>
              <a:t>Agenda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77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 anchor="ctr"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24406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F4ADB08-2CF0-4935-A947-065ED9B34F1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81963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39607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4286251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51593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49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7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9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427450" y="449302"/>
            <a:ext cx="8914258" cy="38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 IN GROSSBUCHSTABEN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515938" y="1520825"/>
            <a:ext cx="11160124" cy="446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3" r:id="rId2"/>
    <p:sldLayoutId id="2147483704" r:id="rId3"/>
    <p:sldLayoutId id="2147483707" r:id="rId4"/>
    <p:sldLayoutId id="2147483705" r:id="rId5"/>
    <p:sldLayoutId id="2147483706" r:id="rId6"/>
    <p:sldLayoutId id="2147483708" r:id="rId7"/>
    <p:sldLayoutId id="214748371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0" orient="horz" pos="3770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27450" y="62068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5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all" baseline="0">
          <a:solidFill>
            <a:schemeClr val="bg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5914" y="3128645"/>
            <a:ext cx="10515600" cy="182746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ASP</a:t>
            </a:r>
            <a:r>
              <a:rPr lang="de-DE" dirty="0">
                <a:solidFill>
                  <a:schemeClr val="bg1"/>
                </a:solidFill>
              </a:rPr>
              <a:t>.NET </a:t>
            </a:r>
            <a:r>
              <a:rPr lang="de-DE" dirty="0"/>
              <a:t>Core</a:t>
            </a:r>
            <a:br>
              <a:rPr lang="de-DE" dirty="0"/>
            </a:br>
            <a:r>
              <a:rPr lang="de-DE" dirty="0" err="1"/>
              <a:t>Advanced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70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2637992" y="889939"/>
            <a:ext cx="6916017" cy="5094936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700" dirty="0" err="1"/>
              <a:t>TagHelper</a:t>
            </a:r>
            <a:endParaRPr lang="de-DE" sz="2700" dirty="0"/>
          </a:p>
        </p:txBody>
      </p:sp>
    </p:spTree>
    <p:extLst>
      <p:ext uri="{BB962C8B-B14F-4D97-AF65-F5344CB8AC3E}">
        <p14:creationId xmlns:p14="http://schemas.microsoft.com/office/powerpoint/2010/main" val="1639715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3AFFD08-8EA9-4146-866F-420F17A6117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27450" y="1968684"/>
            <a:ext cx="7724106" cy="792216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9C6EAC-5FC6-445F-8D78-D722BFDBD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Eigene Tag Helper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39FFDA2-D022-43F6-ADA0-5D399A76B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503" y="4144730"/>
            <a:ext cx="7801720" cy="563457"/>
          </a:xfrm>
          <a:prstGeom prst="rect">
            <a:avLst/>
          </a:prstGeom>
        </p:spPr>
      </p:pic>
      <p:sp>
        <p:nvSpPr>
          <p:cNvPr id="11" name="Pfeil: gestreift nach rechts 10">
            <a:extLst>
              <a:ext uri="{FF2B5EF4-FFF2-40B4-BE49-F238E27FC236}">
                <a16:creationId xmlns:a16="http://schemas.microsoft.com/office/drawing/2014/main" id="{D2245087-24C9-4DC5-BAA0-3D999D7BEB3A}"/>
              </a:ext>
            </a:extLst>
          </p:cNvPr>
          <p:cNvSpPr/>
          <p:nvPr/>
        </p:nvSpPr>
        <p:spPr>
          <a:xfrm rot="1338191">
            <a:off x="3138372" y="2815181"/>
            <a:ext cx="1623701" cy="96567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E60C41D-B6C4-4BBF-AD27-3590B9EE8F1A}"/>
              </a:ext>
            </a:extLst>
          </p:cNvPr>
          <p:cNvSpPr/>
          <p:nvPr/>
        </p:nvSpPr>
        <p:spPr>
          <a:xfrm>
            <a:off x="5460763" y="4888194"/>
            <a:ext cx="651861" cy="170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177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 anchor="t" anchorCtr="0"/>
          <a:lstStyle/>
          <a:p>
            <a:r>
              <a:rPr lang="de-DE" dirty="0"/>
              <a:t>Ähnlich </a:t>
            </a:r>
            <a:r>
              <a:rPr lang="de-DE" dirty="0" err="1"/>
              <a:t>PartialViews</a:t>
            </a:r>
            <a:endParaRPr lang="de-DE" dirty="0"/>
          </a:p>
          <a:p>
            <a:r>
              <a:rPr lang="de-DE" dirty="0"/>
              <a:t>Kein Model gebunden</a:t>
            </a:r>
          </a:p>
          <a:p>
            <a:r>
              <a:rPr lang="de-DE" dirty="0"/>
              <a:t>Überall da sinnvoll wo wiederverwendbarer Inhalt gerendert werde soll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0825220-F498-4B01-9DF2-F047BD93F1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View Components</a:t>
            </a:r>
          </a:p>
        </p:txBody>
      </p:sp>
    </p:spTree>
    <p:extLst>
      <p:ext uri="{BB962C8B-B14F-4D97-AF65-F5344CB8AC3E}">
        <p14:creationId xmlns:p14="http://schemas.microsoft.com/office/powerpoint/2010/main" val="2565059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430CA7-E636-4B37-A2C6-3C4C5B8172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1103C1-6A20-4F64-BDE2-D52659ED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FC2DC5E-DF3F-4703-A0B5-8332187D13D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862013" y="1557337"/>
            <a:ext cx="10467975" cy="4391025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629EB9F-D553-47FF-826C-F7CA4C5B0F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83C66FA-2242-4005-B9DE-1F0FE2D8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Modelbinding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2640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Custom Modelbinder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BE6D97F-7517-4399-9587-7C75734A8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995" y="1492158"/>
            <a:ext cx="8110010" cy="437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4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2696416" y="1089577"/>
            <a:ext cx="6799169" cy="4678846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injection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</a:t>
            </a:r>
          </a:p>
        </p:txBody>
      </p:sp>
    </p:spTree>
    <p:extLst>
      <p:ext uri="{BB962C8B-B14F-4D97-AF65-F5344CB8AC3E}">
        <p14:creationId xmlns:p14="http://schemas.microsoft.com/office/powerpoint/2010/main" val="840235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259271" y="2337883"/>
            <a:ext cx="11673458" cy="2182234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DI </a:t>
            </a:r>
            <a:r>
              <a:rPr lang="de-DE" dirty="0" err="1"/>
              <a:t>anything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092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2522950" y="1360011"/>
            <a:ext cx="9679558" cy="3299538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Use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Fav</a:t>
            </a:r>
            <a:r>
              <a:rPr lang="de-DE" dirty="0"/>
              <a:t> </a:t>
            </a:r>
            <a:r>
              <a:rPr lang="de-DE" dirty="0" err="1"/>
              <a:t>IoC</a:t>
            </a:r>
            <a:r>
              <a:rPr lang="de-DE" dirty="0"/>
              <a:t> Container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50" y="1360011"/>
            <a:ext cx="7928610" cy="432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0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222559" y="2549318"/>
            <a:ext cx="9746882" cy="1759365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DI </a:t>
            </a:r>
            <a:r>
              <a:rPr lang="de-DE" dirty="0" err="1"/>
              <a:t>into</a:t>
            </a:r>
            <a:r>
              <a:rPr lang="de-DE" dirty="0"/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161281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 anchor="t" anchorCtr="0"/>
          <a:lstStyle/>
          <a:p>
            <a:r>
              <a:rPr lang="de-DE" dirty="0"/>
              <a:t>WPF </a:t>
            </a:r>
            <a:r>
              <a:rPr lang="de-DE" dirty="0" err="1"/>
              <a:t>DataContext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WPF </a:t>
            </a:r>
            <a:r>
              <a:rPr lang="de-DE" dirty="0" err="1"/>
              <a:t>DataContext</a:t>
            </a:r>
            <a:r>
              <a:rPr lang="de-DE" dirty="0"/>
              <a:t> vs. MVC Model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93C8533-7260-4265-8A58-A7DCDCD04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83" y="2265116"/>
            <a:ext cx="9714835" cy="35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23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b="44093"/>
          <a:stretch/>
        </p:blipFill>
        <p:spPr>
          <a:xfrm>
            <a:off x="3483771" y="1520825"/>
            <a:ext cx="5224459" cy="2495698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700" dirty="0" err="1"/>
              <a:t>Databinding</a:t>
            </a:r>
            <a:endParaRPr lang="de-DE" sz="2700" dirty="0"/>
          </a:p>
        </p:txBody>
      </p:sp>
    </p:spTree>
    <p:extLst>
      <p:ext uri="{BB962C8B-B14F-4D97-AF65-F5344CB8AC3E}">
        <p14:creationId xmlns:p14="http://schemas.microsoft.com/office/powerpoint/2010/main" val="2338527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315223" y="2511262"/>
            <a:ext cx="9561555" cy="1835477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Neue </a:t>
            </a:r>
            <a:r>
              <a:rPr lang="de-DE" dirty="0" err="1"/>
              <a:t>htmlHelper</a:t>
            </a:r>
            <a:r>
              <a:rPr lang="de-DE" dirty="0"/>
              <a:t>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4017696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t="55907"/>
          <a:stretch/>
        </p:blipFill>
        <p:spPr>
          <a:xfrm>
            <a:off x="3483771" y="4016523"/>
            <a:ext cx="5224459" cy="1968352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700" dirty="0" err="1"/>
              <a:t>TagHelper</a:t>
            </a:r>
            <a:endParaRPr lang="de-DE" sz="2700" dirty="0"/>
          </a:p>
        </p:txBody>
      </p:sp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557AC8E3-DA36-45F2-ABAF-78A4762BB6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093"/>
          <a:stretch/>
        </p:blipFill>
        <p:spPr>
          <a:xfrm>
            <a:off x="3483771" y="1520825"/>
            <a:ext cx="5224459" cy="249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9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el- und Kontakt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16DA9B6C-5465-44E5-9AC9-64C6038904AC}"/>
    </a:ext>
  </a:extLst>
</a:theme>
</file>

<file path=ppt/theme/theme2.xml><?xml version="1.0" encoding="utf-8"?>
<a:theme xmlns:a="http://schemas.openxmlformats.org/drawingml/2006/main" name="Inhalts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FB4BE71A-8B11-4C4F-A23C-D506EA205CB3}"/>
    </a:ext>
  </a:extLst>
</a:theme>
</file>

<file path=ppt/theme/theme3.xml><?xml version="1.0" encoding="utf-8"?>
<a:theme xmlns:a="http://schemas.openxmlformats.org/drawingml/2006/main" name="Zwischen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A4614092-F46D-4E44-8B07-F60D30372ED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Saxsys_Folienmaster_26012017.pptx</Template>
  <TotalTime>0</TotalTime>
  <Words>128</Words>
  <Application>Microsoft Office PowerPoint</Application>
  <PresentationFormat>Breitbild</PresentationFormat>
  <Paragraphs>55</Paragraphs>
  <Slides>14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Titillium Web</vt:lpstr>
      <vt:lpstr>Arial</vt:lpstr>
      <vt:lpstr>Calibri</vt:lpstr>
      <vt:lpstr>Titel- und Kontaktfolien</vt:lpstr>
      <vt:lpstr>Inhaltsfolien</vt:lpstr>
      <vt:lpstr>Zwischenfolien</vt:lpstr>
      <vt:lpstr>ASP.NET Core Advanced</vt:lpstr>
      <vt:lpstr>Dependency injection out of the box</vt:lpstr>
      <vt:lpstr>DI anything</vt:lpstr>
      <vt:lpstr>Use YoUr Fav IoC Container</vt:lpstr>
      <vt:lpstr>DI into View</vt:lpstr>
      <vt:lpstr>WPF DataContext vs. MVC Model</vt:lpstr>
      <vt:lpstr>Databinding</vt:lpstr>
      <vt:lpstr>Neue htmlHelper Implementierung</vt:lpstr>
      <vt:lpstr>TagHelper</vt:lpstr>
      <vt:lpstr>TagHelper</vt:lpstr>
      <vt:lpstr>Eigene Tag Helper</vt:lpstr>
      <vt:lpstr>View Components</vt:lpstr>
      <vt:lpstr>Modelbinding</vt:lpstr>
      <vt:lpstr>Custom Modelbinder</vt:lpstr>
    </vt:vector>
  </TitlesOfParts>
  <Company>Saxonia Systems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 zur Verwendung des Folienmasters</dc:title>
  <dc:creator>Kohnert, Marcus</dc:creator>
  <cp:lastModifiedBy>Kohnert, Marcus</cp:lastModifiedBy>
  <cp:revision>129</cp:revision>
  <cp:lastPrinted>2017-06-21T14:12:15Z</cp:lastPrinted>
  <dcterms:created xsi:type="dcterms:W3CDTF">2017-04-18T06:58:56Z</dcterms:created>
  <dcterms:modified xsi:type="dcterms:W3CDTF">2017-06-21T19:14:15Z</dcterms:modified>
</cp:coreProperties>
</file>